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0" r:id="rId2"/>
  </p:sldMasterIdLst>
  <p:notesMasterIdLst>
    <p:notesMasterId r:id="rId24"/>
  </p:notesMasterIdLst>
  <p:sldIdLst>
    <p:sldId id="257" r:id="rId3"/>
    <p:sldId id="256" r:id="rId4"/>
    <p:sldId id="258" r:id="rId5"/>
    <p:sldId id="267" r:id="rId6"/>
    <p:sldId id="261" r:id="rId7"/>
    <p:sldId id="268" r:id="rId8"/>
    <p:sldId id="266" r:id="rId9"/>
    <p:sldId id="262" r:id="rId10"/>
    <p:sldId id="276" r:id="rId11"/>
    <p:sldId id="272" r:id="rId12"/>
    <p:sldId id="265" r:id="rId13"/>
    <p:sldId id="278" r:id="rId14"/>
    <p:sldId id="277" r:id="rId15"/>
    <p:sldId id="273" r:id="rId16"/>
    <p:sldId id="269" r:id="rId17"/>
    <p:sldId id="279" r:id="rId18"/>
    <p:sldId id="281" r:id="rId19"/>
    <p:sldId id="274" r:id="rId20"/>
    <p:sldId id="280" r:id="rId21"/>
    <p:sldId id="275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AF89-96CD-4775-A43E-93A3CB32C3E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AC29A-ED7D-417D-BA51-34D6615B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CD07-80D5-42D0-86EB-99A7CB66FEC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451D-3B5E-4FB2-B7FC-116D0009F24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828800"/>
            <a:ext cx="308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anose="02000000000000000000" pitchFamily="2" charset="0"/>
              </a:rPr>
              <a:t>LAB</a:t>
            </a:r>
          </a:p>
          <a:p>
            <a:r>
              <a:rPr lang="en-US" sz="4000" dirty="0" smtClean="0">
                <a:latin typeface="AR DARLING" panose="02000000000000000000" pitchFamily="2" charset="0"/>
              </a:rPr>
              <a:t>NOTEBOOK</a:t>
            </a:r>
            <a:endParaRPr lang="en-US" sz="4000" dirty="0">
              <a:latin typeface="AR DARLING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2480" y="4572000"/>
            <a:ext cx="463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 DARLING" panose="02000000000000000000" pitchFamily="2" charset="0"/>
              </a:rPr>
              <a:t>BY: </a:t>
            </a:r>
          </a:p>
          <a:p>
            <a:pPr algn="ctr"/>
            <a:r>
              <a:rPr lang="en-US" sz="3000" dirty="0" smtClean="0">
                <a:latin typeface="AR DARLING" panose="02000000000000000000" pitchFamily="2" charset="0"/>
              </a:rPr>
              <a:t>ALCIDES SEGOVIA</a:t>
            </a:r>
            <a:endParaRPr lang="en-US" sz="3000" dirty="0">
              <a:latin typeface="AR DARLING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0" y="1290191"/>
            <a:ext cx="3489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 DARLING" panose="02000000000000000000" pitchFamily="2" charset="0"/>
              </a:rPr>
              <a:t>EECT 112-51C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AR DARLING" panose="02000000000000000000" pitchFamily="2" charset="0"/>
              </a:rPr>
              <a:t>MR. </a:t>
            </a:r>
            <a:r>
              <a:rPr lang="en-US" sz="3200" dirty="0" smtClean="0">
                <a:solidFill>
                  <a:prstClr val="black"/>
                </a:solidFill>
                <a:latin typeface="AR DARLING" panose="02000000000000000000" pitchFamily="2" charset="0"/>
              </a:rPr>
              <a:t>TOTH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 DARLING" panose="02000000000000000000" pitchFamily="2" charset="0"/>
              </a:rPr>
              <a:t>FALL 2014</a:t>
            </a:r>
            <a:endParaRPr lang="en-US" sz="3200" dirty="0">
              <a:solidFill>
                <a:prstClr val="black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IN-MSG.WAV"/>
          </p:stSnd>
        </p:sndAc>
      </p:transition>
    </mc:Choice>
    <mc:Fallback xmlns="">
      <p:transition spd="slow">
        <p:fade/>
        <p:sndAc>
          <p:stSnd>
            <p:snd r:embed="rId3" name="IN-MS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ECT 112-51C\Lab 2 (NAND Alternative)\NAND Alternative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058"/>
            <a:ext cx="4953000" cy="51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30480"/>
            <a:ext cx="6019800" cy="1874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#2 - NAND ALTERNATIVE</a:t>
            </a:r>
          </a:p>
          <a:p>
            <a:r>
              <a:rPr lang="en-US" dirty="0" smtClean="0"/>
              <a:t>In the Lab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190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5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"/>
            <a:ext cx="7772400" cy="2255520"/>
          </a:xfrm>
        </p:spPr>
        <p:txBody>
          <a:bodyPr>
            <a:normAutofit/>
          </a:bodyPr>
          <a:lstStyle/>
          <a:p>
            <a:r>
              <a:rPr lang="en-US" dirty="0" smtClean="0"/>
              <a:t>#3 - MIDTERM</a:t>
            </a:r>
            <a:br>
              <a:rPr lang="en-US" dirty="0" smtClean="0"/>
            </a:br>
            <a:r>
              <a:rPr lang="en-US" sz="3600" dirty="0" smtClean="0"/>
              <a:t>(Car Alarm) in Multisim</a:t>
            </a:r>
            <a:br>
              <a:rPr lang="en-US" sz="3600" dirty="0" smtClean="0"/>
            </a:br>
            <a:r>
              <a:rPr lang="en-US" sz="3600" dirty="0" smtClean="0"/>
              <a:t>Using AND, OR, and NAND gates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286000"/>
            <a:ext cx="670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Create a truth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Use </a:t>
            </a:r>
            <a:r>
              <a:rPr lang="en-US" sz="3200" dirty="0" err="1" smtClean="0"/>
              <a:t>boolean</a:t>
            </a:r>
            <a:r>
              <a:rPr lang="en-US" sz="3200" dirty="0" smtClean="0"/>
              <a:t> expression and simplification.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Create schematic in </a:t>
            </a:r>
            <a:r>
              <a:rPr lang="en-US" sz="3200" dirty="0" err="1" smtClean="0"/>
              <a:t>multisim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Build black box.</a:t>
            </a:r>
          </a:p>
          <a:p>
            <a:pPr marL="571500" indent="-571500">
              <a:buAutoNum type="romanUcParenBoth"/>
            </a:pPr>
            <a:r>
              <a:rPr lang="en-US" sz="3200" dirty="0" smtClean="0"/>
              <a:t>- Ignition</a:t>
            </a:r>
          </a:p>
          <a:p>
            <a:r>
              <a:rPr lang="en-US" sz="3200" dirty="0" smtClean="0"/>
              <a:t>(D) – Door</a:t>
            </a:r>
          </a:p>
          <a:p>
            <a:r>
              <a:rPr lang="en-US" sz="3200" dirty="0" smtClean="0"/>
              <a:t>(L) - Lights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"/>
            <a:ext cx="7772400" cy="2255520"/>
          </a:xfrm>
        </p:spPr>
        <p:txBody>
          <a:bodyPr>
            <a:normAutofit/>
          </a:bodyPr>
          <a:lstStyle/>
          <a:p>
            <a:r>
              <a:rPr lang="en-US" dirty="0" smtClean="0"/>
              <a:t>#3 - MIDTERM</a:t>
            </a:r>
            <a:br>
              <a:rPr lang="en-US" dirty="0" smtClean="0"/>
            </a:br>
            <a:r>
              <a:rPr lang="en-US" sz="3600" dirty="0" smtClean="0"/>
              <a:t>(Car Alarm) in Multisim</a:t>
            </a:r>
            <a:br>
              <a:rPr lang="en-US" sz="3600" dirty="0" smtClean="0"/>
            </a:br>
            <a:r>
              <a:rPr lang="en-US" sz="3600" dirty="0" smtClean="0"/>
              <a:t>Using AND, OR, and NAND gates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2860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Alarm on if: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Ignition is on and door is open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Ignition is off and lights are on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Door is open and lights are on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"/>
            <a:ext cx="7772400" cy="2255520"/>
          </a:xfrm>
        </p:spPr>
        <p:txBody>
          <a:bodyPr>
            <a:normAutofit/>
          </a:bodyPr>
          <a:lstStyle/>
          <a:p>
            <a:r>
              <a:rPr lang="en-US" dirty="0" smtClean="0"/>
              <a:t>#3 - MIDTERM</a:t>
            </a:r>
            <a:br>
              <a:rPr lang="en-US" dirty="0" smtClean="0"/>
            </a:br>
            <a:r>
              <a:rPr lang="en-US" sz="3600" dirty="0" smtClean="0"/>
              <a:t>(Car Alarm) in Multisim</a:t>
            </a:r>
            <a:br>
              <a:rPr lang="en-US" sz="3600" dirty="0" smtClean="0"/>
            </a:br>
            <a:r>
              <a:rPr lang="en-US" sz="3600" dirty="0" smtClean="0"/>
              <a:t>Using AND, OR, and NAND gates</a:t>
            </a:r>
            <a:endParaRPr lang="en-US" sz="3600" dirty="0"/>
          </a:p>
        </p:txBody>
      </p:sp>
      <p:pic>
        <p:nvPicPr>
          <p:cNvPr id="4098" name="Picture 2" descr="G:\EECT 112-51C\Lab 3 (Car Alarm (Midterm))\Car Alarm With Digital Source D-0, I-0, L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03120"/>
            <a:ext cx="6477000" cy="43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2255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#3 - MIDTERM</a:t>
            </a:r>
            <a:br>
              <a:rPr lang="en-US" dirty="0" smtClean="0"/>
            </a:br>
            <a:r>
              <a:rPr lang="en-US" sz="3600" dirty="0" smtClean="0"/>
              <a:t>(Car Alarm)</a:t>
            </a:r>
            <a:br>
              <a:rPr lang="en-US" sz="3600" dirty="0" smtClean="0"/>
            </a:br>
            <a:r>
              <a:rPr lang="en-US" sz="3600" dirty="0" smtClean="0"/>
              <a:t>In the Lab</a:t>
            </a:r>
            <a:endParaRPr lang="en-US" sz="3600" dirty="0"/>
          </a:p>
        </p:txBody>
      </p:sp>
      <p:pic>
        <p:nvPicPr>
          <p:cNvPr id="5122" name="Picture 2" descr="G:\EECT 112-51C\Lab 3 (Car Alarm (Midterm))\Car Al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457055" cy="40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1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#4 - Binary Counter</a:t>
            </a:r>
          </a:p>
          <a:p>
            <a:r>
              <a:rPr lang="en-US" sz="3600" dirty="0" smtClean="0"/>
              <a:t>Schematic on Multisim</a:t>
            </a:r>
            <a:endParaRPr lang="en-US" sz="3600" dirty="0"/>
          </a:p>
        </p:txBody>
      </p:sp>
      <p:pic>
        <p:nvPicPr>
          <p:cNvPr id="6146" name="Picture 2" descr="G:\EECT 112-51C\Lab 4 (Binary Counter)\4 bit binary counter to HEX 7-segment disp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186488" cy="41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0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#5 - Basic Stamp</a:t>
            </a:r>
          </a:p>
          <a:p>
            <a:r>
              <a:rPr lang="en-US" sz="3600" dirty="0" smtClean="0"/>
              <a:t>LED Flasher</a:t>
            </a:r>
          </a:p>
          <a:p>
            <a:r>
              <a:rPr lang="en-US" sz="3600" dirty="0" smtClean="0"/>
              <a:t>Schematic on Multisim</a:t>
            </a:r>
            <a:endParaRPr lang="en-US" sz="3600" dirty="0"/>
          </a:p>
        </p:txBody>
      </p:sp>
      <p:pic>
        <p:nvPicPr>
          <p:cNvPr id="7170" name="Picture 2" descr="G:\EECT 112-51C\Lab 5 (Basic Stamp 1 (LED flasher))\Blinking 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6" y="2514600"/>
            <a:ext cx="5765294" cy="38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9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#5 - Basic Stamp</a:t>
            </a:r>
          </a:p>
          <a:p>
            <a:r>
              <a:rPr lang="en-US" sz="3600" dirty="0" smtClean="0"/>
              <a:t>LED Flasher</a:t>
            </a:r>
          </a:p>
          <a:p>
            <a:r>
              <a:rPr lang="en-US" sz="3600" dirty="0" smtClean="0"/>
              <a:t>In the Lab</a:t>
            </a:r>
          </a:p>
        </p:txBody>
      </p:sp>
      <p:pic>
        <p:nvPicPr>
          <p:cNvPr id="11266" name="Picture 2" descr="G:\EECT 112-51C\Lab 5 (Basic Stamp 1 (LED flasher))\Flas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429000" cy="40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lash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2669375"/>
            <a:ext cx="40301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#5 - Basic Stamp</a:t>
            </a:r>
          </a:p>
          <a:p>
            <a:r>
              <a:rPr lang="en-US" sz="3600" dirty="0" smtClean="0"/>
              <a:t>LED Flasher</a:t>
            </a:r>
          </a:p>
          <a:p>
            <a:r>
              <a:rPr lang="en-US" sz="3600" dirty="0" smtClean="0"/>
              <a:t>BASIC Stamp Programing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6864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1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#6 - Basic Stamp</a:t>
            </a:r>
          </a:p>
          <a:p>
            <a:r>
              <a:rPr lang="en-US" sz="3600" dirty="0" smtClean="0"/>
              <a:t>Temp Sensor/Heater</a:t>
            </a:r>
          </a:p>
          <a:p>
            <a:r>
              <a:rPr lang="en-US" sz="3600" dirty="0" smtClean="0"/>
              <a:t>Schematic on Multisim</a:t>
            </a:r>
            <a:endParaRPr lang="en-US" sz="3600" dirty="0"/>
          </a:p>
        </p:txBody>
      </p:sp>
      <p:pic>
        <p:nvPicPr>
          <p:cNvPr id="9219" name="Picture 3" descr="G:\EECT 112-51C\Lab 6 (Basic Stamp 2 (Temp Sensor-Heater))\Lab 6 - Temp Sensor-He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083162"/>
            <a:ext cx="6796088" cy="45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0"/>
            <a:ext cx="6324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AND &amp; OR Gate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NAND Alternative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Mid-Term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Binary Counter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BASIC Stamp 1 – LED flasher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BASIC Stamp 2 –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 Sensor/Heater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ilingfrequencies.wav"/>
          </p:stSnd>
        </p:sndAc>
      </p:transition>
    </mc:Choice>
    <mc:Fallback xmlns="">
      <p:transition spd="slow">
        <p:circle/>
        <p:sndAc>
          <p:stSnd>
            <p:snd r:embed="rId3" name="hailingfrequenci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#6 - Basic Stamp</a:t>
            </a:r>
          </a:p>
          <a:p>
            <a:r>
              <a:rPr lang="en-US" sz="3600" dirty="0" smtClean="0"/>
              <a:t>Temp Sensor/Heater</a:t>
            </a:r>
          </a:p>
          <a:p>
            <a:r>
              <a:rPr lang="en-US" sz="3600" dirty="0" smtClean="0"/>
              <a:t>BASIC Stamp Programming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107956"/>
            <a:ext cx="4343400" cy="418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8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048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#6 - Basic Stamp</a:t>
            </a:r>
          </a:p>
          <a:p>
            <a:r>
              <a:rPr lang="en-US" sz="3600" dirty="0" smtClean="0"/>
              <a:t>Temp Sensor/Heater</a:t>
            </a:r>
          </a:p>
          <a:p>
            <a:r>
              <a:rPr lang="en-US" sz="3600" dirty="0" smtClean="0"/>
              <a:t>In the Lab</a:t>
            </a:r>
            <a:endParaRPr lang="en-US" sz="3600" dirty="0"/>
          </a:p>
        </p:txBody>
      </p:sp>
      <p:pic>
        <p:nvPicPr>
          <p:cNvPr id="12290" name="Picture 2" descr="G:\EECT 112-51C\Lab 6 (Basic Stamp 2 (Temp Sensor-Heater))\Heater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6" y="2209800"/>
            <a:ext cx="3676934" cy="40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EECT 112-51C\Lab 6 (Basic Stamp 2 (Temp Sensor-Heater))\Heater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6" y="2209800"/>
            <a:ext cx="3676934" cy="40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EECT 112-51C\Lab 6 (Basic Stamp 2 (Temp Sensor-Heater))\Heater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25041"/>
            <a:ext cx="3733800" cy="39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3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9050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Digital </a:t>
            </a:r>
            <a:r>
              <a:rPr lang="en-US" sz="2800" dirty="0" err="1" smtClean="0"/>
              <a:t>Multimeter</a:t>
            </a:r>
            <a:r>
              <a:rPr lang="en-US" sz="2800" dirty="0" smtClean="0"/>
              <a:t> (DMM)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Function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Oscilloscope (a.k.a. scope)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Power Supply (fixed and programmable)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Solderless</a:t>
            </a:r>
            <a:r>
              <a:rPr lang="en-US" sz="2800" dirty="0" smtClean="0"/>
              <a:t> Breadboard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Protoboards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Multisim</a:t>
            </a:r>
            <a:r>
              <a:rPr lang="en-US" sz="2800" dirty="0" smtClean="0"/>
              <a:t> (Simulation tool in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Excel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omputer - Accessing files.wav"/>
          </p:stSnd>
        </p:sndAc>
      </p:transition>
    </mc:Choice>
    <mc:Fallback xmlns="">
      <p:transition spd="slow">
        <p:fade/>
        <p:sndAc>
          <p:stSnd>
            <p:snd r:embed="rId3" name="Computer - Accessing fil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771"/>
            <a:ext cx="7772400" cy="968829"/>
          </a:xfrm>
        </p:spPr>
        <p:txBody>
          <a:bodyPr/>
          <a:lstStyle/>
          <a:p>
            <a:r>
              <a:rPr lang="en-US" dirty="0" smtClean="0"/>
              <a:t>#1 - AND &amp; OR Gates LAB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26492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Show the basic functions of AND &amp; OR gates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Show Multisim Schematic of AND &amp; OR gates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Wire Elvis to display power output of AND &amp; OR gate.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6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mputer - Beep.wav"/>
          </p:stSnd>
        </p:sndAc>
      </p:transition>
    </mc:Choice>
    <mc:Fallback xmlns="">
      <p:transition spd="slow">
        <p:sndAc>
          <p:stSnd>
            <p:snd r:embed="rId5" name="Computer - Bee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6934200" cy="968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#1 - AND &amp; OR Gates Functions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8" y="1653361"/>
            <a:ext cx="3490912" cy="19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5" y="3352800"/>
            <a:ext cx="4252913" cy="19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885" y="3788965"/>
            <a:ext cx="3429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An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charset="0"/>
              </a:rPr>
              <a:t>OR</a:t>
            </a:r>
            <a:r>
              <a:rPr lang="en-US" dirty="0" smtClean="0">
                <a:latin typeface="Arial" charset="0"/>
                <a:ea typeface="ＭＳ Ｐゴシック" pitchFamily="-128" charset="-128"/>
                <a:cs typeface="Arial" charset="0"/>
              </a:rPr>
              <a:t> gate</a:t>
            </a: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 is a circuit with two or more inputs, whose output is equal to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charset="0"/>
              </a:rPr>
              <a:t>OR</a:t>
            </a: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 combination</a:t>
            </a:r>
            <a:b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</a:b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of the inputs.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1480" y="1607641"/>
            <a:ext cx="45252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dirty="0" smtClean="0"/>
              <a:t> operation is similar to multiplication:</a:t>
            </a:r>
          </a:p>
          <a:p>
            <a:pPr algn="ctr"/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ＭＳ Ｐゴシック" pitchFamily="-128" charset="-128"/>
                <a:cs typeface="Arial" charset="0"/>
              </a:rPr>
              <a:t>•</a:t>
            </a: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 sign does </a:t>
            </a:r>
            <a:r>
              <a:rPr lang="en-US" b="0" i="1" dirty="0" smtClean="0">
                <a:latin typeface="Arial" charset="0"/>
                <a:ea typeface="ＭＳ Ｐゴシック" pitchFamily="-128" charset="-128"/>
                <a:cs typeface="Arial" charset="0"/>
              </a:rPr>
              <a:t>not</a:t>
            </a: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 stand for ordinary</a:t>
            </a:r>
            <a:b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</a:b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multiplication—it stands for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charset="0"/>
              </a:rPr>
              <a:t>AND</a:t>
            </a:r>
            <a:r>
              <a:rPr lang="en-US" b="0" dirty="0" smtClean="0">
                <a:latin typeface="Arial" charset="0"/>
                <a:ea typeface="ＭＳ Ｐゴシック" pitchFamily="-128" charset="-128"/>
                <a:cs typeface="Arial" charset="0"/>
              </a:rPr>
              <a:t> operation. </a:t>
            </a:r>
            <a:r>
              <a:rPr lang="en-US" sz="2000" b="0" i="1" dirty="0" smtClean="0">
                <a:latin typeface="Arial" charset="0"/>
                <a:ea typeface="ＭＳ Ｐゴシック" pitchFamily="-128" charset="-128"/>
                <a:cs typeface="Arial" charset="0"/>
              </a:rPr>
              <a:t>x is true (1) when A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charset="0"/>
              </a:rPr>
              <a:t>AND</a:t>
            </a:r>
            <a:r>
              <a:rPr lang="en-US" sz="2000" b="0" i="1" dirty="0" smtClean="0">
                <a:latin typeface="Arial" charset="0"/>
                <a:ea typeface="ＭＳ Ｐゴシック" pitchFamily="-128" charset="-128"/>
                <a:cs typeface="Arial" charset="0"/>
              </a:rPr>
              <a:t> B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charset="0"/>
              </a:rPr>
              <a:t>AND</a:t>
            </a:r>
            <a:r>
              <a:rPr lang="en-US" sz="2000" b="0" i="1" dirty="0" smtClean="0">
                <a:latin typeface="Arial" charset="0"/>
                <a:ea typeface="ＭＳ Ｐゴシック" pitchFamily="-128" charset="-128"/>
                <a:cs typeface="Arial" charset="0"/>
              </a:rPr>
              <a:t> C are true (1)</a:t>
            </a:r>
          </a:p>
        </p:txBody>
      </p:sp>
    </p:spTree>
    <p:extLst>
      <p:ext uri="{BB962C8B-B14F-4D97-AF65-F5344CB8AC3E}">
        <p14:creationId xmlns:p14="http://schemas.microsoft.com/office/powerpoint/2010/main" val="28728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mputer - Beep.wav"/>
          </p:stSnd>
        </p:sndAc>
      </p:transition>
    </mc:Choice>
    <mc:Fallback xmlns="">
      <p:transition spd="slow">
        <p:sndAc>
          <p:stSnd>
            <p:snd r:embed="rId5" name="Computer - Bee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63479" y="23949"/>
            <a:ext cx="7331442" cy="9688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#1 - AND &amp; OR Gates </a:t>
            </a:r>
          </a:p>
          <a:p>
            <a:r>
              <a:rPr lang="en-US" dirty="0" smtClean="0"/>
              <a:t>Schematics on Multisim</a:t>
            </a:r>
            <a:endParaRPr lang="en-US" dirty="0"/>
          </a:p>
        </p:txBody>
      </p:sp>
      <p:pic>
        <p:nvPicPr>
          <p:cNvPr id="1026" name="Picture 2" descr="G:\EECT 112-51C\Lab 1 (AND &amp; OR gates)\AND ga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4114800" cy="27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ECT 112-51C\Lab 1 (AND &amp; OR gates)\OR gates with 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20" y="3982750"/>
            <a:ext cx="41341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0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4457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1579245"/>
            <a:ext cx="53530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12558" y="0"/>
            <a:ext cx="6934200" cy="9688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#1 - AND &amp; OR Gates </a:t>
            </a:r>
            <a:endParaRPr lang="en-US" dirty="0" smtClean="0"/>
          </a:p>
          <a:p>
            <a:r>
              <a:rPr lang="en-US" dirty="0" smtClean="0"/>
              <a:t>IN THE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172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#2 - NAND ALTERNATIVE</a:t>
            </a:r>
            <a:br>
              <a:rPr lang="en-US" dirty="0" smtClean="0"/>
            </a:b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2860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Show the basic functions of NAND gates.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Show Multisim Schematic of NAND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Wire Elvis to display power output of NAND gates.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5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"/>
            <a:ext cx="5334000" cy="1341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#2 - NAND ALTERNATIVE</a:t>
            </a:r>
            <a:br>
              <a:rPr lang="en-US" dirty="0" smtClean="0"/>
            </a:br>
            <a:r>
              <a:rPr lang="en-US" dirty="0" smtClean="0"/>
              <a:t>Schematic on Multisim</a:t>
            </a:r>
            <a:endParaRPr lang="en-US" dirty="0"/>
          </a:p>
        </p:txBody>
      </p:sp>
      <p:pic>
        <p:nvPicPr>
          <p:cNvPr id="2050" name="Picture 2" descr="G:\EECT 112-51C\Lab 2 (NAND Alternative)\NAND Altern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882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6F7C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A91B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ppt6F7C.tmp</Template>
  <TotalTime>310</TotalTime>
  <Words>361</Words>
  <Application>Microsoft Office PowerPoint</Application>
  <PresentationFormat>On-screen Show (4:3)</PresentationFormat>
  <Paragraphs>77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 DARLING</vt:lpstr>
      <vt:lpstr>Arial</vt:lpstr>
      <vt:lpstr>Calibri</vt:lpstr>
      <vt:lpstr>Times New Roman</vt:lpstr>
      <vt:lpstr>ppt6F7C.tmp</vt:lpstr>
      <vt:lpstr>pptA91B.tmp</vt:lpstr>
      <vt:lpstr>PowerPoint Presentation</vt:lpstr>
      <vt:lpstr>PowerPoint Presentation</vt:lpstr>
      <vt:lpstr>Equipment</vt:lpstr>
      <vt:lpstr>#1 - AND &amp; OR Gates LAB</vt:lpstr>
      <vt:lpstr>#1 - AND &amp; OR Gates Functions</vt:lpstr>
      <vt:lpstr>PowerPoint Presentation</vt:lpstr>
      <vt:lpstr>PowerPoint Presentation</vt:lpstr>
      <vt:lpstr>#2 - NAND ALTERNATIVE Lab</vt:lpstr>
      <vt:lpstr>#2 - NAND ALTERNATIVE Schematic on Multisim</vt:lpstr>
      <vt:lpstr>PowerPoint Presentation</vt:lpstr>
      <vt:lpstr>#3 - MIDTERM (Car Alarm) in Multisim Using AND, OR, and NAND gates</vt:lpstr>
      <vt:lpstr>#3 - MIDTERM (Car Alarm) in Multisim Using AND, OR, and NAND gates</vt:lpstr>
      <vt:lpstr>#3 - MIDTERM (Car Alarm) in Multisim Using AND, OR, and NAND 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Alcides Segovia</dc:creator>
  <cp:lastModifiedBy>Alcides Segovia</cp:lastModifiedBy>
  <cp:revision>23</cp:revision>
  <dcterms:created xsi:type="dcterms:W3CDTF">2014-12-06T12:20:51Z</dcterms:created>
  <dcterms:modified xsi:type="dcterms:W3CDTF">2014-12-19T23:07:01Z</dcterms:modified>
</cp:coreProperties>
</file>